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unknown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9"/>
  </p:notesMasterIdLst>
  <p:sldIdLst>
    <p:sldId id="258" r:id="rId2"/>
    <p:sldId id="267" r:id="rId3"/>
    <p:sldId id="268" r:id="rId4"/>
    <p:sldId id="269" r:id="rId5"/>
    <p:sldId id="270" r:id="rId6"/>
    <p:sldId id="271" r:id="rId7"/>
    <p:sldId id="259" r:id="rId8"/>
    <p:sldId id="272" r:id="rId9"/>
    <p:sldId id="273" r:id="rId10"/>
    <p:sldId id="274" r:id="rId11"/>
    <p:sldId id="282" r:id="rId12"/>
    <p:sldId id="281" r:id="rId13"/>
    <p:sldId id="275" r:id="rId14"/>
    <p:sldId id="276" r:id="rId15"/>
    <p:sldId id="284" r:id="rId16"/>
    <p:sldId id="277" r:id="rId17"/>
    <p:sldId id="283" r:id="rId18"/>
    <p:sldId id="278" r:id="rId19"/>
    <p:sldId id="279" r:id="rId20"/>
    <p:sldId id="285" r:id="rId21"/>
    <p:sldId id="286" r:id="rId22"/>
    <p:sldId id="290" r:id="rId23"/>
    <p:sldId id="287" r:id="rId24"/>
    <p:sldId id="288" r:id="rId25"/>
    <p:sldId id="280" r:id="rId26"/>
    <p:sldId id="289" r:id="rId27"/>
    <p:sldId id="263" r:id="rId2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 Derecho Prieto" initials="MD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BDD35-7C1D-4FDD-93AC-465F0AA7093C}" v="119" dt="2020-04-23T18:53:26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5" autoAdjust="0"/>
    <p:restoredTop sz="94602" autoAdjust="0"/>
  </p:normalViewPr>
  <p:slideViewPr>
    <p:cSldViewPr>
      <p:cViewPr>
        <p:scale>
          <a:sx n="72" d="100"/>
          <a:sy n="72" d="100"/>
        </p:scale>
        <p:origin x="-1100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Derecho Prieto" userId="4fb2d3d7b3468ceb" providerId="LiveId" clId="{AB4BDD35-7C1D-4FDD-93AC-465F0AA7093C}"/>
    <pc:docChg chg="undo custSel addSld delSld modSld addSection delSection modSection">
      <pc:chgData name="Miguel Derecho Prieto" userId="4fb2d3d7b3468ceb" providerId="LiveId" clId="{AB4BDD35-7C1D-4FDD-93AC-465F0AA7093C}" dt="2020-04-23T11:11:35.634" v="491" actId="1076"/>
      <pc:docMkLst>
        <pc:docMk/>
      </pc:docMkLst>
      <pc:sldChg chg="del">
        <pc:chgData name="Miguel Derecho Prieto" userId="4fb2d3d7b3468ceb" providerId="LiveId" clId="{AB4BDD35-7C1D-4FDD-93AC-465F0AA7093C}" dt="2020-04-23T09:44:04.575" v="446" actId="47"/>
        <pc:sldMkLst>
          <pc:docMk/>
          <pc:sldMk cId="3606914401" sldId="256"/>
        </pc:sldMkLst>
      </pc:sldChg>
      <pc:sldChg chg="modSp del">
        <pc:chgData name="Miguel Derecho Prieto" userId="4fb2d3d7b3468ceb" providerId="LiveId" clId="{AB4BDD35-7C1D-4FDD-93AC-465F0AA7093C}" dt="2020-04-23T09:44:06.311" v="448" actId="47"/>
        <pc:sldMkLst>
          <pc:docMk/>
          <pc:sldMk cId="3587828271" sldId="257"/>
        </pc:sldMkLst>
        <pc:spChg chg="mod">
          <ac:chgData name="Miguel Derecho Prieto" userId="4fb2d3d7b3468ceb" providerId="LiveId" clId="{AB4BDD35-7C1D-4FDD-93AC-465F0AA7093C}" dt="2020-04-23T08:13:58.072" v="418" actId="1076"/>
          <ac:spMkLst>
            <pc:docMk/>
            <pc:sldMk cId="3587828271" sldId="257"/>
            <ac:spMk id="3" creationId="{00000000-0000-0000-0000-000000000000}"/>
          </ac:spMkLst>
        </pc:spChg>
      </pc:sldChg>
      <pc:sldChg chg="del">
        <pc:chgData name="Miguel Derecho Prieto" userId="4fb2d3d7b3468ceb" providerId="LiveId" clId="{AB4BDD35-7C1D-4FDD-93AC-465F0AA7093C}" dt="2020-04-23T09:44:01.964" v="444" actId="47"/>
        <pc:sldMkLst>
          <pc:docMk/>
          <pc:sldMk cId="2025390989" sldId="260"/>
        </pc:sldMkLst>
      </pc:sldChg>
      <pc:sldChg chg="addSp delSp modSp del">
        <pc:chgData name="Miguel Derecho Prieto" userId="4fb2d3d7b3468ceb" providerId="LiveId" clId="{AB4BDD35-7C1D-4FDD-93AC-465F0AA7093C}" dt="2020-04-23T09:44:14.940" v="453" actId="47"/>
        <pc:sldMkLst>
          <pc:docMk/>
          <pc:sldMk cId="1811033325" sldId="261"/>
        </pc:sldMkLst>
        <pc:spChg chg="mod">
          <ac:chgData name="Miguel Derecho Prieto" userId="4fb2d3d7b3468ceb" providerId="LiveId" clId="{AB4BDD35-7C1D-4FDD-93AC-465F0AA7093C}" dt="2020-04-23T08:12:04.659" v="407" actId="20577"/>
          <ac:spMkLst>
            <pc:docMk/>
            <pc:sldMk cId="1811033325" sldId="261"/>
            <ac:spMk id="3" creationId="{00000000-0000-0000-0000-000000000000}"/>
          </ac:spMkLst>
        </pc:spChg>
        <pc:picChg chg="add del">
          <ac:chgData name="Miguel Derecho Prieto" userId="4fb2d3d7b3468ceb" providerId="LiveId" clId="{AB4BDD35-7C1D-4FDD-93AC-465F0AA7093C}" dt="2020-04-23T08:11:51.067" v="381" actId="478"/>
          <ac:picMkLst>
            <pc:docMk/>
            <pc:sldMk cId="1811033325" sldId="261"/>
            <ac:picMk id="5" creationId="{EEE42B83-D990-4B91-B1F5-8FAD202F5B1C}"/>
          </ac:picMkLst>
        </pc:picChg>
      </pc:sldChg>
      <pc:sldChg chg="del">
        <pc:chgData name="Miguel Derecho Prieto" userId="4fb2d3d7b3468ceb" providerId="LiveId" clId="{AB4BDD35-7C1D-4FDD-93AC-465F0AA7093C}" dt="2020-04-23T09:44:02.769" v="445" actId="47"/>
        <pc:sldMkLst>
          <pc:docMk/>
          <pc:sldMk cId="1271271654" sldId="262"/>
        </pc:sldMkLst>
      </pc:sldChg>
      <pc:sldChg chg="modSp">
        <pc:chgData name="Miguel Derecho Prieto" userId="4fb2d3d7b3468ceb" providerId="LiveId" clId="{AB4BDD35-7C1D-4FDD-93AC-465F0AA7093C}" dt="2020-04-23T09:44:11.667" v="452"/>
        <pc:sldMkLst>
          <pc:docMk/>
          <pc:sldMk cId="1787710807" sldId="263"/>
        </pc:sldMkLst>
        <pc:spChg chg="mod">
          <ac:chgData name="Miguel Derecho Prieto" userId="4fb2d3d7b3468ceb" providerId="LiveId" clId="{AB4BDD35-7C1D-4FDD-93AC-465F0AA7093C}" dt="2020-04-23T09:44:11.667" v="452"/>
          <ac:spMkLst>
            <pc:docMk/>
            <pc:sldMk cId="1787710807" sldId="263"/>
            <ac:spMk id="3" creationId="{00000000-0000-0000-0000-000000000000}"/>
          </ac:spMkLst>
        </pc:spChg>
      </pc:sldChg>
      <pc:sldChg chg="del">
        <pc:chgData name="Miguel Derecho Prieto" userId="4fb2d3d7b3468ceb" providerId="LiveId" clId="{AB4BDD35-7C1D-4FDD-93AC-465F0AA7093C}" dt="2020-04-23T09:44:06.614" v="449" actId="47"/>
        <pc:sldMkLst>
          <pc:docMk/>
          <pc:sldMk cId="4238120368" sldId="264"/>
        </pc:sldMkLst>
      </pc:sldChg>
      <pc:sldChg chg="del">
        <pc:chgData name="Miguel Derecho Prieto" userId="4fb2d3d7b3468ceb" providerId="LiveId" clId="{AB4BDD35-7C1D-4FDD-93AC-465F0AA7093C}" dt="2020-04-23T09:44:07.589" v="450" actId="47"/>
        <pc:sldMkLst>
          <pc:docMk/>
          <pc:sldMk cId="736229356" sldId="265"/>
        </pc:sldMkLst>
      </pc:sldChg>
      <pc:sldChg chg="del">
        <pc:chgData name="Miguel Derecho Prieto" userId="4fb2d3d7b3468ceb" providerId="LiveId" clId="{AB4BDD35-7C1D-4FDD-93AC-465F0AA7093C}" dt="2020-04-23T09:44:05.016" v="447" actId="47"/>
        <pc:sldMkLst>
          <pc:docMk/>
          <pc:sldMk cId="174013497" sldId="266"/>
        </pc:sldMkLst>
      </pc:sldChg>
      <pc:sldChg chg="delSp modSp delAnim">
        <pc:chgData name="Miguel Derecho Prieto" userId="4fb2d3d7b3468ceb" providerId="LiveId" clId="{AB4BDD35-7C1D-4FDD-93AC-465F0AA7093C}" dt="2020-04-23T09:50:11.778" v="456" actId="1076"/>
        <pc:sldMkLst>
          <pc:docMk/>
          <pc:sldMk cId="2292962905" sldId="278"/>
        </pc:sldMkLst>
        <pc:picChg chg="del mod">
          <ac:chgData name="Miguel Derecho Prieto" userId="4fb2d3d7b3468ceb" providerId="LiveId" clId="{AB4BDD35-7C1D-4FDD-93AC-465F0AA7093C}" dt="2020-04-23T09:49:11.418" v="455" actId="478"/>
          <ac:picMkLst>
            <pc:docMk/>
            <pc:sldMk cId="2292962905" sldId="278"/>
            <ac:picMk id="5" creationId="{5E3B600F-3711-46A3-BAA6-B3118E491F2D}"/>
          </ac:picMkLst>
        </pc:picChg>
        <pc:picChg chg="mod">
          <ac:chgData name="Miguel Derecho Prieto" userId="4fb2d3d7b3468ceb" providerId="LiveId" clId="{AB4BDD35-7C1D-4FDD-93AC-465F0AA7093C}" dt="2020-04-23T09:50:11.778" v="456" actId="1076"/>
          <ac:picMkLst>
            <pc:docMk/>
            <pc:sldMk cId="2292962905" sldId="278"/>
            <ac:picMk id="6" creationId="{58ABD02F-0B31-4416-ACBE-1A2CE72BE9B5}"/>
          </ac:picMkLst>
        </pc:picChg>
      </pc:sldChg>
      <pc:sldChg chg="modSp">
        <pc:chgData name="Miguel Derecho Prieto" userId="4fb2d3d7b3468ceb" providerId="LiveId" clId="{AB4BDD35-7C1D-4FDD-93AC-465F0AA7093C}" dt="2020-04-23T10:01:27.094" v="457" actId="1076"/>
        <pc:sldMkLst>
          <pc:docMk/>
          <pc:sldMk cId="3520788830" sldId="279"/>
        </pc:sldMkLst>
        <pc:picChg chg="mod">
          <ac:chgData name="Miguel Derecho Prieto" userId="4fb2d3d7b3468ceb" providerId="LiveId" clId="{AB4BDD35-7C1D-4FDD-93AC-465F0AA7093C}" dt="2020-04-23T10:01:27.094" v="457" actId="1076"/>
          <ac:picMkLst>
            <pc:docMk/>
            <pc:sldMk cId="3520788830" sldId="279"/>
            <ac:picMk id="5" creationId="{0F5667C3-B28A-4942-9D5A-6B6D88EF99DF}"/>
          </ac:picMkLst>
        </pc:picChg>
      </pc:sldChg>
      <pc:sldChg chg="modSp">
        <pc:chgData name="Miguel Derecho Prieto" userId="4fb2d3d7b3468ceb" providerId="LiveId" clId="{AB4BDD35-7C1D-4FDD-93AC-465F0AA7093C}" dt="2020-04-23T11:11:35.634" v="491" actId="1076"/>
        <pc:sldMkLst>
          <pc:docMk/>
          <pc:sldMk cId="3788305691" sldId="280"/>
        </pc:sldMkLst>
        <pc:spChg chg="mod">
          <ac:chgData name="Miguel Derecho Prieto" userId="4fb2d3d7b3468ceb" providerId="LiveId" clId="{AB4BDD35-7C1D-4FDD-93AC-465F0AA7093C}" dt="2020-04-23T08:08:58.730" v="370" actId="20577"/>
          <ac:spMkLst>
            <pc:docMk/>
            <pc:sldMk cId="3788305691" sldId="280"/>
            <ac:spMk id="2" creationId="{00000000-0000-0000-0000-000000000000}"/>
          </ac:spMkLst>
        </pc:spChg>
        <pc:picChg chg="mod">
          <ac:chgData name="Miguel Derecho Prieto" userId="4fb2d3d7b3468ceb" providerId="LiveId" clId="{AB4BDD35-7C1D-4FDD-93AC-465F0AA7093C}" dt="2020-04-23T11:11:35.634" v="491" actId="1076"/>
          <ac:picMkLst>
            <pc:docMk/>
            <pc:sldMk cId="3788305691" sldId="280"/>
            <ac:picMk id="5" creationId="{D2D883BC-5A95-4E6F-A422-36AD2D17D63B}"/>
          </ac:picMkLst>
        </pc:picChg>
      </pc:sldChg>
      <pc:sldChg chg="addSp delSp modSp">
        <pc:chgData name="Miguel Derecho Prieto" userId="4fb2d3d7b3468ceb" providerId="LiveId" clId="{AB4BDD35-7C1D-4FDD-93AC-465F0AA7093C}" dt="2020-04-23T10:21:39.949" v="458" actId="1076"/>
        <pc:sldMkLst>
          <pc:docMk/>
          <pc:sldMk cId="2660598320" sldId="285"/>
        </pc:sldMkLst>
        <pc:spChg chg="del">
          <ac:chgData name="Miguel Derecho Prieto" userId="4fb2d3d7b3468ceb" providerId="LiveId" clId="{AB4BDD35-7C1D-4FDD-93AC-465F0AA7093C}" dt="2020-04-23T09:41:27.047" v="420" actId="478"/>
          <ac:spMkLst>
            <pc:docMk/>
            <pc:sldMk cId="2660598320" sldId="285"/>
            <ac:spMk id="2" creationId="{EAAD90CE-83AE-4773-87E8-38BA0DC7C905}"/>
          </ac:spMkLst>
        </pc:spChg>
        <pc:spChg chg="del">
          <ac:chgData name="Miguel Derecho Prieto" userId="4fb2d3d7b3468ceb" providerId="LiveId" clId="{AB4BDD35-7C1D-4FDD-93AC-465F0AA7093C}" dt="2020-04-23T09:41:25.323" v="419" actId="478"/>
          <ac:spMkLst>
            <pc:docMk/>
            <pc:sldMk cId="2660598320" sldId="285"/>
            <ac:spMk id="4" creationId="{73FA0347-ADA5-4140-9C3A-82CF65E34E83}"/>
          </ac:spMkLst>
        </pc:spChg>
        <pc:picChg chg="add mod">
          <ac:chgData name="Miguel Derecho Prieto" userId="4fb2d3d7b3468ceb" providerId="LiveId" clId="{AB4BDD35-7C1D-4FDD-93AC-465F0AA7093C}" dt="2020-04-23T09:41:37.332" v="424" actId="14100"/>
          <ac:picMkLst>
            <pc:docMk/>
            <pc:sldMk cId="2660598320" sldId="285"/>
            <ac:picMk id="5" creationId="{A775B160-427D-46C5-8914-FACAA311606E}"/>
          </ac:picMkLst>
        </pc:picChg>
        <pc:picChg chg="mod">
          <ac:chgData name="Miguel Derecho Prieto" userId="4fb2d3d7b3468ceb" providerId="LiveId" clId="{AB4BDD35-7C1D-4FDD-93AC-465F0AA7093C}" dt="2020-04-23T10:21:39.949" v="458" actId="1076"/>
          <ac:picMkLst>
            <pc:docMk/>
            <pc:sldMk cId="2660598320" sldId="285"/>
            <ac:picMk id="6" creationId="{C8A520A8-18F2-4E64-9571-8EDCCAB791E7}"/>
          </ac:picMkLst>
        </pc:picChg>
      </pc:sldChg>
      <pc:sldChg chg="addSp delSp modSp">
        <pc:chgData name="Miguel Derecho Prieto" userId="4fb2d3d7b3468ceb" providerId="LiveId" clId="{AB4BDD35-7C1D-4FDD-93AC-465F0AA7093C}" dt="2020-04-23T10:29:45.542" v="466" actId="1076"/>
        <pc:sldMkLst>
          <pc:docMk/>
          <pc:sldMk cId="2839401378" sldId="286"/>
        </pc:sldMkLst>
        <pc:spChg chg="del">
          <ac:chgData name="Miguel Derecho Prieto" userId="4fb2d3d7b3468ceb" providerId="LiveId" clId="{AB4BDD35-7C1D-4FDD-93AC-465F0AA7093C}" dt="2020-04-23T09:41:41.480" v="425" actId="478"/>
          <ac:spMkLst>
            <pc:docMk/>
            <pc:sldMk cId="2839401378" sldId="286"/>
            <ac:spMk id="2" creationId="{AAED6BA8-B88F-4669-852D-D98BC50B0999}"/>
          </ac:spMkLst>
        </pc:spChg>
        <pc:spChg chg="del">
          <ac:chgData name="Miguel Derecho Prieto" userId="4fb2d3d7b3468ceb" providerId="LiveId" clId="{AB4BDD35-7C1D-4FDD-93AC-465F0AA7093C}" dt="2020-04-23T09:41:44.387" v="426" actId="478"/>
          <ac:spMkLst>
            <pc:docMk/>
            <pc:sldMk cId="2839401378" sldId="286"/>
            <ac:spMk id="4" creationId="{6673BB92-FAA2-4D9C-A8D7-A41D586B0608}"/>
          </ac:spMkLst>
        </pc:spChg>
        <pc:picChg chg="add del mod">
          <ac:chgData name="Miguel Derecho Prieto" userId="4fb2d3d7b3468ceb" providerId="LiveId" clId="{AB4BDD35-7C1D-4FDD-93AC-465F0AA7093C}" dt="2020-04-23T10:22:11.757" v="459" actId="478"/>
          <ac:picMkLst>
            <pc:docMk/>
            <pc:sldMk cId="2839401378" sldId="286"/>
            <ac:picMk id="5" creationId="{4ED3AB46-11A5-4622-ABD1-C5521DD595DF}"/>
          </ac:picMkLst>
        </pc:picChg>
        <pc:picChg chg="add mod">
          <ac:chgData name="Miguel Derecho Prieto" userId="4fb2d3d7b3468ceb" providerId="LiveId" clId="{AB4BDD35-7C1D-4FDD-93AC-465F0AA7093C}" dt="2020-04-23T10:22:47.382" v="465" actId="14100"/>
          <ac:picMkLst>
            <pc:docMk/>
            <pc:sldMk cId="2839401378" sldId="286"/>
            <ac:picMk id="6" creationId="{EE8AC009-0B14-410D-BB9E-AF2D60667B91}"/>
          </ac:picMkLst>
        </pc:picChg>
        <pc:picChg chg="mod">
          <ac:chgData name="Miguel Derecho Prieto" userId="4fb2d3d7b3468ceb" providerId="LiveId" clId="{AB4BDD35-7C1D-4FDD-93AC-465F0AA7093C}" dt="2020-04-23T10:29:45.542" v="466" actId="1076"/>
          <ac:picMkLst>
            <pc:docMk/>
            <pc:sldMk cId="2839401378" sldId="286"/>
            <ac:picMk id="7" creationId="{A0AEB986-D397-41FA-8AD3-19CA9CF1FCDB}"/>
          </ac:picMkLst>
        </pc:picChg>
      </pc:sldChg>
      <pc:sldChg chg="modSp">
        <pc:chgData name="Miguel Derecho Prieto" userId="4fb2d3d7b3468ceb" providerId="LiveId" clId="{AB4BDD35-7C1D-4FDD-93AC-465F0AA7093C}" dt="2020-04-23T10:52:23.741" v="472" actId="1076"/>
        <pc:sldMkLst>
          <pc:docMk/>
          <pc:sldMk cId="3759339732" sldId="287"/>
        </pc:sldMkLst>
        <pc:spChg chg="mod">
          <ac:chgData name="Miguel Derecho Prieto" userId="4fb2d3d7b3468ceb" providerId="LiveId" clId="{AB4BDD35-7C1D-4FDD-93AC-465F0AA7093C}" dt="2020-04-23T07:57:44.463" v="47" actId="313"/>
          <ac:spMkLst>
            <pc:docMk/>
            <pc:sldMk cId="3759339732" sldId="287"/>
            <ac:spMk id="2" creationId="{20B3E5FF-234A-4BF9-8940-CD5BE367E833}"/>
          </ac:spMkLst>
        </pc:spChg>
        <pc:picChg chg="mod">
          <ac:chgData name="Miguel Derecho Prieto" userId="4fb2d3d7b3468ceb" providerId="LiveId" clId="{AB4BDD35-7C1D-4FDD-93AC-465F0AA7093C}" dt="2020-04-23T10:52:23.741" v="472" actId="1076"/>
          <ac:picMkLst>
            <pc:docMk/>
            <pc:sldMk cId="3759339732" sldId="287"/>
            <ac:picMk id="4" creationId="{CB9520E2-2AA8-43A1-A110-BE491072242A}"/>
          </ac:picMkLst>
        </pc:picChg>
      </pc:sldChg>
      <pc:sldChg chg="addSp delSp modSp new addCm delCm">
        <pc:chgData name="Miguel Derecho Prieto" userId="4fb2d3d7b3468ceb" providerId="LiveId" clId="{AB4BDD35-7C1D-4FDD-93AC-465F0AA7093C}" dt="2020-04-23T10:59:41.861" v="489" actId="1076"/>
        <pc:sldMkLst>
          <pc:docMk/>
          <pc:sldMk cId="387825469" sldId="288"/>
        </pc:sldMkLst>
        <pc:spChg chg="del">
          <ac:chgData name="Miguel Derecho Prieto" userId="4fb2d3d7b3468ceb" providerId="LiveId" clId="{AB4BDD35-7C1D-4FDD-93AC-465F0AA7093C}" dt="2020-04-22T19:55:37.045" v="2" actId="931"/>
          <ac:spMkLst>
            <pc:docMk/>
            <pc:sldMk cId="387825469" sldId="288"/>
            <ac:spMk id="2" creationId="{A8B2A7CA-E727-48EC-8FD3-AC0B4CC0D16C}"/>
          </ac:spMkLst>
        </pc:spChg>
        <pc:spChg chg="add mod">
          <ac:chgData name="Miguel Derecho Prieto" userId="4fb2d3d7b3468ceb" providerId="LiveId" clId="{AB4BDD35-7C1D-4FDD-93AC-465F0AA7093C}" dt="2020-04-23T10:55:24.410" v="476" actId="208"/>
          <ac:spMkLst>
            <pc:docMk/>
            <pc:sldMk cId="387825469" sldId="288"/>
            <ac:spMk id="2" creationId="{EB1CE2B5-A85D-4A2F-B513-872D984E0275}"/>
          </ac:spMkLst>
        </pc:spChg>
        <pc:spChg chg="add mod">
          <ac:chgData name="Miguel Derecho Prieto" userId="4fb2d3d7b3468ceb" providerId="LiveId" clId="{AB4BDD35-7C1D-4FDD-93AC-465F0AA7093C}" dt="2020-04-23T07:58:20.924" v="124" actId="20577"/>
          <ac:spMkLst>
            <pc:docMk/>
            <pc:sldMk cId="387825469" sldId="288"/>
            <ac:spMk id="4" creationId="{5699DC7E-6614-4A90-9A1F-64D5B8354B1E}"/>
          </ac:spMkLst>
        </pc:spChg>
        <pc:spChg chg="del">
          <ac:chgData name="Miguel Derecho Prieto" userId="4fb2d3d7b3468ceb" providerId="LiveId" clId="{AB4BDD35-7C1D-4FDD-93AC-465F0AA7093C}" dt="2020-04-22T19:55:25.912" v="1" actId="478"/>
          <ac:spMkLst>
            <pc:docMk/>
            <pc:sldMk cId="387825469" sldId="288"/>
            <ac:spMk id="4" creationId="{EAB868D6-B7EA-45E7-BC86-41B156B73F6D}"/>
          </ac:spMkLst>
        </pc:spChg>
        <pc:spChg chg="add mod">
          <ac:chgData name="Miguel Derecho Prieto" userId="4fb2d3d7b3468ceb" providerId="LiveId" clId="{AB4BDD35-7C1D-4FDD-93AC-465F0AA7093C}" dt="2020-04-23T10:56:36.708" v="488" actId="1076"/>
          <ac:spMkLst>
            <pc:docMk/>
            <pc:sldMk cId="387825469" sldId="288"/>
            <ac:spMk id="7" creationId="{E546DE76-6DD1-43F4-9222-3D7987847C0E}"/>
          </ac:spMkLst>
        </pc:spChg>
        <pc:picChg chg="mod">
          <ac:chgData name="Miguel Derecho Prieto" userId="4fb2d3d7b3468ceb" providerId="LiveId" clId="{AB4BDD35-7C1D-4FDD-93AC-465F0AA7093C}" dt="2020-04-23T10:59:41.861" v="489" actId="1076"/>
          <ac:picMkLst>
            <pc:docMk/>
            <pc:sldMk cId="387825469" sldId="288"/>
            <ac:picMk id="5" creationId="{2C5C2BA5-D347-428C-90DC-797AD8DE6733}"/>
          </ac:picMkLst>
        </pc:picChg>
        <pc:picChg chg="add mod">
          <ac:chgData name="Miguel Derecho Prieto" userId="4fb2d3d7b3468ceb" providerId="LiveId" clId="{AB4BDD35-7C1D-4FDD-93AC-465F0AA7093C}" dt="2020-04-23T10:56:31.780" v="487" actId="1076"/>
          <ac:picMkLst>
            <pc:docMk/>
            <pc:sldMk cId="387825469" sldId="288"/>
            <ac:picMk id="6" creationId="{D96DCD58-2230-4D2B-A817-71194018412D}"/>
          </ac:picMkLst>
        </pc:picChg>
      </pc:sldChg>
      <pc:sldChg chg="addSp delSp modSp new">
        <pc:chgData name="Miguel Derecho Prieto" userId="4fb2d3d7b3468ceb" providerId="LiveId" clId="{AB4BDD35-7C1D-4FDD-93AC-465F0AA7093C}" dt="2020-04-23T11:11:03.588" v="490" actId="1076"/>
        <pc:sldMkLst>
          <pc:docMk/>
          <pc:sldMk cId="3881248844" sldId="289"/>
        </pc:sldMkLst>
        <pc:spChg chg="del">
          <ac:chgData name="Miguel Derecho Prieto" userId="4fb2d3d7b3468ceb" providerId="LiveId" clId="{AB4BDD35-7C1D-4FDD-93AC-465F0AA7093C}" dt="2020-04-23T08:10:50.748" v="373" actId="478"/>
          <ac:spMkLst>
            <pc:docMk/>
            <pc:sldMk cId="3881248844" sldId="289"/>
            <ac:spMk id="2" creationId="{2BFA5DE3-155A-41B9-B128-2F71BA49893F}"/>
          </ac:spMkLst>
        </pc:spChg>
        <pc:spChg chg="del">
          <ac:chgData name="Miguel Derecho Prieto" userId="4fb2d3d7b3468ceb" providerId="LiveId" clId="{AB4BDD35-7C1D-4FDD-93AC-465F0AA7093C}" dt="2020-04-23T08:10:55.713" v="374" actId="478"/>
          <ac:spMkLst>
            <pc:docMk/>
            <pc:sldMk cId="3881248844" sldId="289"/>
            <ac:spMk id="4" creationId="{265AD141-67A5-4DC4-A302-EEA069F7841B}"/>
          </ac:spMkLst>
        </pc:spChg>
        <pc:picChg chg="add del mod">
          <ac:chgData name="Miguel Derecho Prieto" userId="4fb2d3d7b3468ceb" providerId="LiveId" clId="{AB4BDD35-7C1D-4FDD-93AC-465F0AA7093C}" dt="2020-04-23T08:12:46.789" v="408" actId="478"/>
          <ac:picMkLst>
            <pc:docMk/>
            <pc:sldMk cId="3881248844" sldId="289"/>
            <ac:picMk id="5" creationId="{EFA46684-79D4-40FE-95CC-777C33675598}"/>
          </ac:picMkLst>
        </pc:picChg>
        <pc:picChg chg="add mod">
          <ac:chgData name="Miguel Derecho Prieto" userId="4fb2d3d7b3468ceb" providerId="LiveId" clId="{AB4BDD35-7C1D-4FDD-93AC-465F0AA7093C}" dt="2020-04-23T08:13:05.573" v="417" actId="14100"/>
          <ac:picMkLst>
            <pc:docMk/>
            <pc:sldMk cId="3881248844" sldId="289"/>
            <ac:picMk id="6" creationId="{890714D9-ED5A-4F2F-AFB2-D94563DCF14C}"/>
          </ac:picMkLst>
        </pc:picChg>
        <pc:picChg chg="mod">
          <ac:chgData name="Miguel Derecho Prieto" userId="4fb2d3d7b3468ceb" providerId="LiveId" clId="{AB4BDD35-7C1D-4FDD-93AC-465F0AA7093C}" dt="2020-04-23T11:11:03.588" v="490" actId="1076"/>
          <ac:picMkLst>
            <pc:docMk/>
            <pc:sldMk cId="3881248844" sldId="289"/>
            <ac:picMk id="7" creationId="{0DDD34AD-CD55-48DE-8D4A-6E307E511D3C}"/>
          </ac:picMkLst>
        </pc:picChg>
      </pc:sldChg>
      <pc:sldChg chg="addSp modSp add">
        <pc:chgData name="Miguel Derecho Prieto" userId="4fb2d3d7b3468ceb" providerId="LiveId" clId="{AB4BDD35-7C1D-4FDD-93AC-465F0AA7093C}" dt="2020-04-23T10:39:59.834" v="471" actId="1076"/>
        <pc:sldMkLst>
          <pc:docMk/>
          <pc:sldMk cId="1449002530" sldId="290"/>
        </pc:sldMkLst>
        <pc:picChg chg="add mod">
          <ac:chgData name="Miguel Derecho Prieto" userId="4fb2d3d7b3468ceb" providerId="LiveId" clId="{AB4BDD35-7C1D-4FDD-93AC-465F0AA7093C}" dt="2020-04-23T10:39:48.101" v="469" actId="1076"/>
          <ac:picMkLst>
            <pc:docMk/>
            <pc:sldMk cId="1449002530" sldId="290"/>
            <ac:picMk id="2" creationId="{B31C907B-939D-442B-9272-3AE98915F3A8}"/>
          </ac:picMkLst>
        </pc:picChg>
        <pc:picChg chg="mod">
          <ac:chgData name="Miguel Derecho Prieto" userId="4fb2d3d7b3468ceb" providerId="LiveId" clId="{AB4BDD35-7C1D-4FDD-93AC-465F0AA7093C}" dt="2020-04-23T10:39:59.834" v="471" actId="1076"/>
          <ac:picMkLst>
            <pc:docMk/>
            <pc:sldMk cId="1449002530" sldId="290"/>
            <ac:picMk id="4" creationId="{F86B8E5D-C722-4489-A7E7-2DD6626F27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3E097-A34E-4E2D-BCD0-52F4C438E985}" type="datetimeFigureOut">
              <a:rPr lang="es-ES" smtClean="0"/>
              <a:pPr/>
              <a:t>25/05/2020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B5201-77B5-43AC-8225-5DD4887BCA3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634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B5201-77B5-43AC-8225-5DD4887BCA35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E4288D-60DC-4B20-9F4E-5E0FE3825430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20A5-CFBC-469D-8A75-CB47A410355F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5B80-9B5A-44AE-AFB2-3D71BE174895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61AC-C0A7-46E2-A08A-B78E4A78BB55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FFC07-0331-44C3-8FAA-7381B36EAF5E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D08B-707D-47D9-8446-750C276EC025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6BCE4-1490-40DD-81A0-7310EFC281AF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7696-ED75-4BBB-862C-086F36D7B9EB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6D24D-FCBD-426C-94DA-24DDFD3C0AD7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83E1-6DFD-4BFC-94EC-193A823577A3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9C96A-52AE-46C0-A8F2-57F9163E7890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807E730-17C8-43EB-912D-C214DC77070F}" type="datetime1">
              <a:rPr lang="es-ES" smtClean="0"/>
              <a:pPr/>
              <a:t>25/05/2020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736B829-E0D0-47CF-A44D-9059EB7FDE4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6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5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zXYeCpjrWv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wav"/><Relationship Id="rId1" Type="http://schemas.openxmlformats.org/officeDocument/2006/relationships/audio" Target="NULL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2.jpe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3.jpeg"/><Relationship Id="rId5" Type="http://schemas.openxmlformats.org/officeDocument/2006/relationships/slide" Target="slide25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4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3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1.jpe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.jpeg"/><Relationship Id="rId5" Type="http://schemas.openxmlformats.org/officeDocument/2006/relationships/hyperlink" Target="https://youtu.be/THC7jvuak40" TargetMode="Externa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jpe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8.jpe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1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ctrTitle"/>
          </p:nvPr>
        </p:nvSpPr>
        <p:spPr>
          <a:xfrm>
            <a:off x="683568" y="184482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ES" dirty="0"/>
              <a:t>TEOREMA DEL UMBRAL EN EPIDEMIOLOGÍA</a:t>
            </a:r>
          </a:p>
        </p:txBody>
      </p:sp>
      <p:pic>
        <p:nvPicPr>
          <p:cNvPr id="1026" name="Picture 2" descr="C:\Users\aleja\Google Drive\TERCERO\MATEMÁTICAS\ECUACIONES DIFERENCIALES\PRESENTACION\IMAGENES\vi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85" y="4149080"/>
            <a:ext cx="3568055" cy="200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4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 descr="20200421161024100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467544" y="1196752"/>
            <a:ext cx="7776864" cy="5073599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611560" y="188640"/>
            <a:ext cx="7756263" cy="1054250"/>
          </a:xfrm>
        </p:spPr>
        <p:txBody>
          <a:bodyPr/>
          <a:lstStyle/>
          <a:p>
            <a:r>
              <a:rPr lang="es-ES" sz="3200" dirty="0"/>
              <a:t>2.3 DIAGRAMAS DE FASES</a:t>
            </a:r>
          </a:p>
        </p:txBody>
      </p:sp>
      <p:pic>
        <p:nvPicPr>
          <p:cNvPr id="7" name="2.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172400" y="61653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1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 descr="DiagramaDeFas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11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 descr="20200421164428100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115616" y="548680"/>
            <a:ext cx="6845921" cy="1617663"/>
          </a:xfr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0" name="9 CuadroTexto"/>
          <p:cNvSpPr txBox="1"/>
          <p:nvPr/>
        </p:nvSpPr>
        <p:spPr>
          <a:xfrm>
            <a:off x="1043608" y="2780928"/>
            <a:ext cx="7128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Conclusión 1 : Se presentará una epidemia sólo si el número de susceptibles inicial de la población excede el valor umbral  </a:t>
            </a:r>
            <a:r>
              <a:rPr lang="el-GR" sz="2400" dirty="0"/>
              <a:t>ρ</a:t>
            </a:r>
            <a:r>
              <a:rPr lang="es-ES" sz="2400" dirty="0"/>
              <a:t>.</a:t>
            </a:r>
          </a:p>
          <a:p>
            <a:endParaRPr lang="es-ES" sz="2400" dirty="0"/>
          </a:p>
          <a:p>
            <a:r>
              <a:rPr lang="es-ES" sz="2400" dirty="0"/>
              <a:t>Conclusión 2 : La enfermedad sólo desaparece cuando el número de infectados es 0, nunca llega a su fin por falta de población susceptible.</a:t>
            </a:r>
          </a:p>
        </p:txBody>
      </p:sp>
      <p:pic>
        <p:nvPicPr>
          <p:cNvPr id="12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172400" y="6165304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96944" cy="1054250"/>
          </a:xfrm>
        </p:spPr>
        <p:txBody>
          <a:bodyPr/>
          <a:lstStyle/>
          <a:p>
            <a:r>
              <a:rPr lang="es-ES" dirty="0"/>
              <a:t>3. TEOREMA DEL UMBRAL</a:t>
            </a:r>
          </a:p>
        </p:txBody>
      </p:sp>
      <p:pic>
        <p:nvPicPr>
          <p:cNvPr id="8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172400" y="6165304"/>
            <a:ext cx="288032" cy="288032"/>
          </a:xfrm>
          <a:prstGeom prst="rect">
            <a:avLst/>
          </a:prstGeom>
        </p:spPr>
      </p:pic>
      <p:sp>
        <p:nvSpPr>
          <p:cNvPr id="10" name="9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u="sng" dirty="0">
                <a:solidFill>
                  <a:schemeClr val="accent2"/>
                </a:solidFill>
              </a:rPr>
              <a:t>3.1 TEOREMA</a:t>
            </a:r>
          </a:p>
          <a:p>
            <a:r>
              <a:rPr lang="es-ES" u="sng" dirty="0">
                <a:solidFill>
                  <a:schemeClr val="accent2"/>
                </a:solidFill>
              </a:rPr>
              <a:t>3.2 DEMOSTRACIÓN</a:t>
            </a:r>
          </a:p>
        </p:txBody>
      </p:sp>
    </p:spTree>
    <p:extLst>
      <p:ext uri="{BB962C8B-B14F-4D97-AF65-F5344CB8AC3E}">
        <p14:creationId xmlns:p14="http://schemas.microsoft.com/office/powerpoint/2010/main" val="289732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732240" y="6206579"/>
            <a:ext cx="2133600" cy="365125"/>
          </a:xfrm>
        </p:spPr>
        <p:txBody>
          <a:bodyPr/>
          <a:lstStyle/>
          <a:p>
            <a:fld id="{B736B829-E0D0-47CF-A44D-9059EB7FDE45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3.1 TEOREMA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1043608" y="2132856"/>
                <a:ext cx="7056784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Suposiciones: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ox>
                      <m:boxPr>
                        <m:ctrlPr>
                          <a:rPr lang="es-ES" sz="2400" i="1" smtClean="0">
                            <a:latin typeface="Cambria Math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s-E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s-ES" sz="2400" i="1" smtClean="0">
                            <a:latin typeface="Cambria Math"/>
                          </a:rPr>
                          <m:t>≔</m:t>
                        </m:r>
                      </m:e>
                    </m:box>
                  </m:oMath>
                </a14:m>
                <a:r>
                  <a:rPr lang="es-ES" sz="2400" dirty="0"/>
                  <a:t> p + v.		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s-ES" sz="2400" dirty="0"/>
                  <a:t>v&lt;&lt;p.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s-E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sz="2400" dirty="0"/>
                  <a:t> es muy pequeño.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32856"/>
                <a:ext cx="7056784" cy="1846659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1295" t="-264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1068993" y="3933056"/>
                <a:ext cx="691276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2400" dirty="0"/>
                  <a:t>Teorema:  </a:t>
                </a:r>
              </a:p>
              <a:p>
                <a:pPr algn="just"/>
                <a:r>
                  <a:rPr lang="es-ES" sz="2400" dirty="0"/>
                  <a:t>El número de individuos que finalmente contraen la enfermedad es 2v. Es decir, el nivel final de susceptibles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S" sz="240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</m:sSub>
                    <m:r>
                      <a:rPr lang="es-E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s-ES" sz="2400" b="0" dirty="0"/>
                  <a:t> dista del valor de umbral (p) en la misma proporción que éste distaba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sz="2400" b="0" dirty="0"/>
                  <a:t> (aproximadamente).</a:t>
                </a: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93" y="3933056"/>
                <a:ext cx="6912768" cy="2308324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l="-1323" t="-2111" r="-1411" b="-50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316416" y="6237312"/>
            <a:ext cx="288032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Pulse aquí para ver la explicación gráfica del teorema del umbral</a:t>
            </a:r>
            <a:r>
              <a:rPr lang="es-ES" dirty="0" smtClean="0"/>
              <a:t>:</a:t>
            </a:r>
          </a:p>
          <a:p>
            <a:pPr>
              <a:buNone/>
            </a:pPr>
            <a:r>
              <a:rPr lang="es-ES" dirty="0" smtClean="0"/>
              <a:t>    </a:t>
            </a:r>
            <a:r>
              <a:rPr lang="es-ES" dirty="0" smtClean="0">
                <a:hlinkClick r:id="rId2"/>
              </a:rPr>
              <a:t>https://youtu.be/zXYeCpjrWvU</a:t>
            </a:r>
            <a:endParaRPr lang="es-ES" dirty="0" smtClean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52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3.2 DEMOSTRACIÓN</a:t>
            </a:r>
          </a:p>
        </p:txBody>
      </p:sp>
      <p:pic>
        <p:nvPicPr>
          <p:cNvPr id="5" name="Sonido grabad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091.2115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172400" y="6165304"/>
            <a:ext cx="288032" cy="288032"/>
          </a:xfrm>
          <a:prstGeom prst="rect">
            <a:avLst/>
          </a:prstGeom>
        </p:spPr>
      </p:pic>
      <p:pic>
        <p:nvPicPr>
          <p:cNvPr id="1026" name="Picture 2" descr="C:\Users\aleja\Google Drive\TERCERO\MATEMÁTICAS\ECUACIONES DIFERENCIALES\PRESENTACION\IMAGENES\DemostracionTUmbr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58627"/>
            <a:ext cx="6624735" cy="45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27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5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172400" y="6165304"/>
            <a:ext cx="288032" cy="288032"/>
          </a:xfrm>
          <a:prstGeom prst="rect">
            <a:avLst/>
          </a:prstGeom>
        </p:spPr>
      </p:pic>
      <p:pic>
        <p:nvPicPr>
          <p:cNvPr id="2050" name="Picture 2" descr="C:\Users\aleja\Google Drive\TERCERO\MATEMÁTICAS\ECUACIONES DIFERENCIALES\PRESENTACION\IMAGENES\DemostracionL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64704"/>
            <a:ext cx="6910017" cy="524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0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4" action="ppaction://hlinksldjump"/>
              </a:rPr>
              <a:t>4.1 RESOLUCIÓN </a:t>
            </a:r>
            <a:endParaRPr lang="es-ES" dirty="0"/>
          </a:p>
          <a:p>
            <a:r>
              <a:rPr lang="es-ES" dirty="0">
                <a:hlinkClick r:id="rId5" action="ppaction://hlinksldjump"/>
              </a:rPr>
              <a:t>4.2 EJEMPLO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CONCLUSIONES</a:t>
            </a:r>
          </a:p>
        </p:txBody>
      </p:sp>
      <p:pic>
        <p:nvPicPr>
          <p:cNvPr id="6" name="Sonido grabado">
            <a:hlinkClick r:id="" action="ppaction://media"/>
            <a:extLst>
              <a:ext uri="{FF2B5EF4-FFF2-40B4-BE49-F238E27FC236}">
                <a16:creationId xmlns="" xmlns:a16="http://schemas.microsoft.com/office/drawing/2014/main" id="{58ABD02F-0B31-4416-ACBE-1A2CE72BE9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100392" y="6165304"/>
            <a:ext cx="271934" cy="27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6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/>
                  <a:t>Para comparar los resultados predichos con los valores de una epidemia real es necesario encontrar la cantidad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es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decir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la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variaci</m:t>
                    </m:r>
                    <m:r>
                      <m:rPr>
                        <m:nor/>
                      </m:rPr>
                      <a:rPr lang="es-ES" dirty="0"/>
                      <m:t>ó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retirados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funcion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del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r>
                  <a:rPr lang="es-ES" dirty="0"/>
                  <a:t>tiempo.</a:t>
                </a:r>
              </a:p>
              <a:p>
                <a:r>
                  <a:rPr lang="es-ES" dirty="0"/>
                  <a:t>Para este fin, es necesario realizar una serie de engorrosos cálculos:</a:t>
                </a:r>
              </a:p>
            </p:txBody>
          </p:sp>
        </mc:Choice>
        <mc:Fallback xmlns=""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 cstate="print"/>
                <a:stretch>
                  <a:fillRect l="-1102" t="-12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4.1 RESOLUCIÓN </a:t>
            </a:r>
          </a:p>
        </p:txBody>
      </p:sp>
      <p:pic>
        <p:nvPicPr>
          <p:cNvPr id="5" name="Sonido grabado">
            <a:hlinkClick r:id="" action="ppaction://media"/>
            <a:extLst>
              <a:ext uri="{FF2B5EF4-FFF2-40B4-BE49-F238E27FC236}">
                <a16:creationId xmlns="" xmlns:a16="http://schemas.microsoft.com/office/drawing/2014/main" id="{0F5667C3-B28A-4942-9D5A-6B6D88EF99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172400" y="6165304"/>
            <a:ext cx="312998" cy="31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8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hlinkClick r:id="rId3" action="ppaction://hlinksldjump"/>
              </a:rPr>
              <a:t>1. INTRODUCCIÓN</a:t>
            </a:r>
            <a:endParaRPr lang="es-ES" dirty="0"/>
          </a:p>
          <a:p>
            <a:pPr>
              <a:buNone/>
            </a:pPr>
            <a:endParaRPr lang="es-ES" dirty="0"/>
          </a:p>
          <a:p>
            <a:pPr>
              <a:buNone/>
            </a:pPr>
            <a:r>
              <a:rPr lang="es-ES" dirty="0">
                <a:hlinkClick r:id="rId4" action="ppaction://hlinksldjump"/>
              </a:rPr>
              <a:t>2. MODELO SIR</a:t>
            </a:r>
            <a:endParaRPr lang="es-ES" dirty="0"/>
          </a:p>
          <a:p>
            <a:pPr>
              <a:buNone/>
            </a:pPr>
            <a:endParaRPr lang="es-ES" dirty="0"/>
          </a:p>
          <a:p>
            <a:pPr>
              <a:buNone/>
            </a:pPr>
            <a:r>
              <a:rPr lang="es-ES" dirty="0">
                <a:hlinkClick r:id="rId5" action="ppaction://hlinksldjump"/>
              </a:rPr>
              <a:t>3. TEOREMA DEL UMBRAL</a:t>
            </a:r>
            <a:endParaRPr lang="es-ES" dirty="0"/>
          </a:p>
          <a:p>
            <a:pPr>
              <a:buNone/>
            </a:pPr>
            <a:endParaRPr lang="es-ES" dirty="0"/>
          </a:p>
          <a:p>
            <a:pPr>
              <a:buNone/>
            </a:pPr>
            <a:r>
              <a:rPr lang="es-ES" dirty="0">
                <a:hlinkClick r:id="rId6" action="ppaction://hlinksldjump"/>
              </a:rPr>
              <a:t>4. CONCLUSIONES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683568" y="404664"/>
            <a:ext cx="7756263" cy="1054250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97244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="" xmlns:a16="http://schemas.microsoft.com/office/drawing/2014/main" id="{8B8765BA-ADAD-438D-BFAF-D6264B40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775B160-427D-46C5-8914-FACAA31160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692696"/>
            <a:ext cx="8071537" cy="4896544"/>
          </a:xfrm>
          <a:prstGeom prst="rect">
            <a:avLst/>
          </a:prstGeom>
        </p:spPr>
      </p:pic>
      <p:pic>
        <p:nvPicPr>
          <p:cNvPr id="6" name="Sonido grabado">
            <a:hlinkClick r:id="" action="ppaction://media"/>
            <a:extLst>
              <a:ext uri="{FF2B5EF4-FFF2-40B4-BE49-F238E27FC236}">
                <a16:creationId xmlns="" xmlns:a16="http://schemas.microsoft.com/office/drawing/2014/main" id="{C8A520A8-18F2-4E64-9571-8EDCCAB79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172400" y="6237312"/>
            <a:ext cx="267476" cy="2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="" xmlns:a16="http://schemas.microsoft.com/office/drawing/2014/main" id="{AF4B624D-4BD8-426A-8246-E0C89322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EE8AC009-0B14-410D-BB9E-AF2D60667B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1" y="1259465"/>
            <a:ext cx="8521344" cy="4399005"/>
          </a:xfrm>
          <a:prstGeom prst="rect">
            <a:avLst/>
          </a:prstGeom>
        </p:spPr>
      </p:pic>
      <p:pic>
        <p:nvPicPr>
          <p:cNvPr id="7" name="Sonido grabado">
            <a:hlinkClick r:id="" action="ppaction://media"/>
            <a:extLst>
              <a:ext uri="{FF2B5EF4-FFF2-40B4-BE49-F238E27FC236}">
                <a16:creationId xmlns="" xmlns:a16="http://schemas.microsoft.com/office/drawing/2014/main" id="{A0AEB986-D397-41FA-8AD3-19CA9CF1F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100392" y="6165304"/>
            <a:ext cx="340236" cy="3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0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="" xmlns:a16="http://schemas.microsoft.com/office/drawing/2014/main" id="{AF4B624D-4BD8-426A-8246-E0C89322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31C907B-939D-442B-9272-3AE98915F3A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007" y="308346"/>
            <a:ext cx="7992888" cy="6441991"/>
          </a:xfrm>
          <a:prstGeom prst="rect">
            <a:avLst/>
          </a:prstGeom>
        </p:spPr>
      </p:pic>
      <p:pic>
        <p:nvPicPr>
          <p:cNvPr id="4" name="Sonido grabado">
            <a:hlinkClick r:id="" action="ppaction://media"/>
            <a:extLst>
              <a:ext uri="{FF2B5EF4-FFF2-40B4-BE49-F238E27FC236}">
                <a16:creationId xmlns="" xmlns:a16="http://schemas.microsoft.com/office/drawing/2014/main" id="{F86B8E5D-C722-4489-A7E7-2DD6626F27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 rot="10800000" flipH="1">
            <a:off x="7956376" y="6093296"/>
            <a:ext cx="392746" cy="30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0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1">
                <a:extLst>
                  <a:ext uri="{FF2B5EF4-FFF2-40B4-BE49-F238E27FC236}">
                    <a16:creationId xmlns:a16="http://schemas.microsoft.com/office/drawing/2014/main" xmlns="" id="{20B3E5FF-234A-4BF9-8940-CD5BE367E8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Esta ultima ecuación nos proporciona una aplicación donde se observa la variación 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s-ES" dirty="0"/>
                  <a:t> en función del tiempo t.  </a:t>
                </a:r>
              </a:p>
              <a:p>
                <a:r>
                  <a:rPr lang="es-ES" dirty="0"/>
                  <a:t>Dicha grafica se conoce como curva epidémica de la enfermedad.</a:t>
                </a:r>
              </a:p>
              <a:p>
                <a:r>
                  <a:rPr lang="es-ES" dirty="0"/>
                  <a:t>Consiste en una curva simétrica con forma de campana. Se observa el comportamiento general de toda epidemia, aumenta hasta alcanzar un valor máximo para descender a continuación.</a:t>
                </a:r>
              </a:p>
            </p:txBody>
          </p:sp>
        </mc:Choice>
        <mc:Fallback xmlns="">
          <p:sp>
            <p:nvSpPr>
              <p:cNvPr id="2" name="Marcador de contenido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0B3E5FF-234A-4BF9-8940-CD5BE367E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 cstate="print"/>
                <a:stretch>
                  <a:fillRect l="-1102" t="-1258" r="-110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número de diapositiva 2">
            <a:extLst>
              <a:ext uri="{FF2B5EF4-FFF2-40B4-BE49-F238E27FC236}">
                <a16:creationId xmlns="" xmlns:a16="http://schemas.microsoft.com/office/drawing/2014/main" id="{90C2019E-99D6-488F-9B15-81ED4CB7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23</a:t>
            </a:fld>
            <a:endParaRPr lang="es-ES"/>
          </a:p>
        </p:txBody>
      </p:sp>
      <p:pic>
        <p:nvPicPr>
          <p:cNvPr id="4" name="Sonido grabado">
            <a:hlinkClick r:id="" action="ppaction://media"/>
            <a:extLst>
              <a:ext uri="{FF2B5EF4-FFF2-40B4-BE49-F238E27FC236}">
                <a16:creationId xmlns="" xmlns:a16="http://schemas.microsoft.com/office/drawing/2014/main" id="{CB9520E2-2AA8-43A1-A110-BE4910722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028384" y="6165304"/>
            <a:ext cx="399182" cy="39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magen que contiene agua, collar&#10;&#10;Descripción generada automáticamente">
            <a:extLst>
              <a:ext uri="{FF2B5EF4-FFF2-40B4-BE49-F238E27FC236}">
                <a16:creationId xmlns="" xmlns:a16="http://schemas.microsoft.com/office/drawing/2014/main" id="{D96DCD58-2230-4D2B-A817-71194018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84" y="517591"/>
            <a:ext cx="6849431" cy="3677163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="" xmlns:a16="http://schemas.microsoft.com/office/drawing/2014/main" id="{394B89D7-397B-4039-8609-1D89FFD4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4" name="1 Marcador de contenido">
            <a:extLst>
              <a:ext uri="{FF2B5EF4-FFF2-40B4-BE49-F238E27FC236}">
                <a16:creationId xmlns="" xmlns:a16="http://schemas.microsoft.com/office/drawing/2014/main" id="{5699DC7E-6614-4A90-9A1F-64D5B8354B1E}"/>
              </a:ext>
            </a:extLst>
          </p:cNvPr>
          <p:cNvSpPr txBox="1">
            <a:spLocks/>
          </p:cNvSpPr>
          <p:nvPr/>
        </p:nvSpPr>
        <p:spPr>
          <a:xfrm>
            <a:off x="699246" y="4482386"/>
            <a:ext cx="7745505" cy="2044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7724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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0876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Grafica general de toda epidemia, donde se observa el alcance del máximo. </a:t>
            </a:r>
          </a:p>
          <a:p>
            <a:r>
              <a:rPr lang="es-ES" dirty="0"/>
              <a:t>Link </a:t>
            </a:r>
            <a:r>
              <a:rPr lang="es-ES" dirty="0" smtClean="0"/>
              <a:t>video: </a:t>
            </a:r>
            <a:r>
              <a:rPr lang="es-ES" dirty="0" smtClean="0">
                <a:hlinkClick r:id="rId5"/>
              </a:rPr>
              <a:t>https://youtu.be/THC7jvuak40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EB1CE2B5-A85D-4A2F-B513-872D984E0275}"/>
              </a:ext>
            </a:extLst>
          </p:cNvPr>
          <p:cNvSpPr/>
          <p:nvPr/>
        </p:nvSpPr>
        <p:spPr>
          <a:xfrm>
            <a:off x="3491880" y="3789040"/>
            <a:ext cx="1080120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1 Marcador de contenido">
            <a:extLst>
              <a:ext uri="{FF2B5EF4-FFF2-40B4-BE49-F238E27FC236}">
                <a16:creationId xmlns="" xmlns:a16="http://schemas.microsoft.com/office/drawing/2014/main" id="{E546DE76-6DD1-43F4-9222-3D7987847C0E}"/>
              </a:ext>
            </a:extLst>
          </p:cNvPr>
          <p:cNvSpPr txBox="1">
            <a:spLocks/>
          </p:cNvSpPr>
          <p:nvPr/>
        </p:nvSpPr>
        <p:spPr>
          <a:xfrm>
            <a:off x="3635896" y="3645024"/>
            <a:ext cx="7745505" cy="2044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7724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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0876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2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φ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γβ</a:t>
            </a:r>
            <a:endParaRPr lang="es-ES" dirty="0"/>
          </a:p>
        </p:txBody>
      </p:sp>
      <p:pic>
        <p:nvPicPr>
          <p:cNvPr id="5" name="Sonido grabado">
            <a:hlinkClick r:id="" action="ppaction://media"/>
            <a:extLst>
              <a:ext uri="{FF2B5EF4-FFF2-40B4-BE49-F238E27FC236}">
                <a16:creationId xmlns="" xmlns:a16="http://schemas.microsoft.com/office/drawing/2014/main" id="{2C5C2BA5-D347-428C-90DC-797AD8DE6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172400" y="6237312"/>
            <a:ext cx="287280" cy="2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Epidemia conocida como Peste de Bombay, entre los años 1905 y 1906.</a:t>
                </a:r>
              </a:p>
              <a:p>
                <a:r>
                  <a:rPr lang="es-ES" dirty="0"/>
                  <a:t>Con los siguientes parámetros: </a:t>
                </a:r>
                <a:r>
                  <a:rPr lang="pt-BR" dirty="0"/>
                  <a:t>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s-E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dirty="0"/>
                  <a:t>= 1.69,</a:t>
                </a:r>
              </a:p>
              <a:p>
                <a:pPr marL="0" indent="0">
                  <a:buNone/>
                </a:pPr>
                <a:r>
                  <a:rPr lang="pt-BR" dirty="0"/>
                  <a:t>					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pt-BR" dirty="0"/>
                  <a:t> = 1.45,</a:t>
                </a:r>
              </a:p>
              <a:p>
                <a:pPr marL="0" indent="0">
                  <a:buNone/>
                </a:pPr>
                <a:r>
                  <a:rPr lang="pt-BR" dirty="0"/>
                  <a:t>					 </a:t>
                </a:r>
                <a:r>
                  <a:rPr lang="pt-BR" dirty="0" err="1"/>
                  <a:t>So</a:t>
                </a:r>
                <a:r>
                  <a:rPr lang="pt-BR" dirty="0"/>
                  <a:t> = 0.99997.</a:t>
                </a:r>
                <a:endParaRPr lang="es-E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s-ES" dirty="0"/>
                  <a:t> = 890*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𝑠𝑒𝑐h</m:t>
                        </m:r>
                      </m:e>
                      <m:sup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(0.2t – 3.4)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 cstate="print"/>
                <a:stretch>
                  <a:fillRect l="-1102" t="-1258" r="-7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4.2 EJEMPLO</a:t>
            </a:r>
          </a:p>
        </p:txBody>
      </p:sp>
      <p:pic>
        <p:nvPicPr>
          <p:cNvPr id="5" name="Sonido grabado">
            <a:hlinkClick r:id="" action="ppaction://media"/>
            <a:extLst>
              <a:ext uri="{FF2B5EF4-FFF2-40B4-BE49-F238E27FC236}">
                <a16:creationId xmlns="" xmlns:a16="http://schemas.microsoft.com/office/drawing/2014/main" id="{D2D883BC-5A95-4E6F-A422-36AD2D17D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172400" y="6165304"/>
            <a:ext cx="288032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0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="" xmlns:a16="http://schemas.microsoft.com/office/drawing/2014/main" id="{D3C2C28E-8A6F-4353-AEBD-06B2C1F1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26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890714D9-ED5A-4F2F-AFB2-D94563DCF14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624" y="692696"/>
            <a:ext cx="6768752" cy="5141886"/>
          </a:xfrm>
          <a:prstGeom prst="rect">
            <a:avLst/>
          </a:prstGeom>
        </p:spPr>
      </p:pic>
      <p:pic>
        <p:nvPicPr>
          <p:cNvPr id="7" name="Sonido grabado">
            <a:hlinkClick r:id="" action="ppaction://media"/>
            <a:extLst>
              <a:ext uri="{FF2B5EF4-FFF2-40B4-BE49-F238E27FC236}">
                <a16:creationId xmlns="" xmlns:a16="http://schemas.microsoft.com/office/drawing/2014/main" id="{0DDD34AD-CD55-48DE-8D4A-6E307E511D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100392" y="6165304"/>
            <a:ext cx="342520" cy="3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“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mathematical</a:t>
            </a:r>
            <a:r>
              <a:rPr lang="es-ES" dirty="0"/>
              <a:t> </a:t>
            </a:r>
            <a:r>
              <a:rPr lang="es-ES" dirty="0" err="1"/>
              <a:t>theory</a:t>
            </a:r>
            <a:r>
              <a:rPr lang="es-ES" dirty="0"/>
              <a:t> of </a:t>
            </a:r>
            <a:r>
              <a:rPr lang="es-ES" dirty="0" err="1"/>
              <a:t>epidemics</a:t>
            </a:r>
            <a:r>
              <a:rPr lang="es-ES" dirty="0"/>
              <a:t>” Bailey</a:t>
            </a:r>
          </a:p>
          <a:p>
            <a:r>
              <a:rPr lang="es-ES" dirty="0"/>
              <a:t>“</a:t>
            </a:r>
            <a:r>
              <a:rPr lang="es-ES" dirty="0" err="1"/>
              <a:t>Contributions</a:t>
            </a:r>
            <a:r>
              <a:rPr lang="es-ES" dirty="0"/>
              <a:t> to te </a:t>
            </a:r>
            <a:r>
              <a:rPr lang="es-ES" dirty="0" err="1"/>
              <a:t>mathematical</a:t>
            </a:r>
            <a:r>
              <a:rPr lang="es-ES" dirty="0"/>
              <a:t> </a:t>
            </a:r>
            <a:r>
              <a:rPr lang="es-ES" dirty="0" err="1"/>
              <a:t>theory</a:t>
            </a:r>
            <a:r>
              <a:rPr lang="es-ES" dirty="0"/>
              <a:t> of </a:t>
            </a:r>
            <a:r>
              <a:rPr lang="es-ES" dirty="0" err="1"/>
              <a:t>epidemics</a:t>
            </a:r>
            <a:r>
              <a:rPr lang="es-ES" dirty="0"/>
              <a:t>” .-Kermack y </a:t>
            </a:r>
            <a:r>
              <a:rPr lang="es-ES" dirty="0" err="1"/>
              <a:t>McKendrick</a:t>
            </a:r>
            <a:endParaRPr lang="es-ES" dirty="0"/>
          </a:p>
          <a:p>
            <a:r>
              <a:rPr lang="es-ES" dirty="0"/>
              <a:t>www.dialnet.unirioja.es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56990"/>
          </a:xfrm>
        </p:spPr>
        <p:txBody>
          <a:bodyPr>
            <a:normAutofit/>
          </a:bodyPr>
          <a:lstStyle/>
          <a:p>
            <a:r>
              <a:rPr lang="es-ES" dirty="0"/>
              <a:t>Bibliografía:</a:t>
            </a:r>
          </a:p>
        </p:txBody>
      </p:sp>
    </p:spTree>
    <p:extLst>
      <p:ext uri="{BB962C8B-B14F-4D97-AF65-F5344CB8AC3E}">
        <p14:creationId xmlns:p14="http://schemas.microsoft.com/office/powerpoint/2010/main" val="178771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683568" y="2492896"/>
            <a:ext cx="7745505" cy="3877815"/>
          </a:xfrm>
        </p:spPr>
        <p:txBody>
          <a:bodyPr/>
          <a:lstStyle/>
          <a:p>
            <a:r>
              <a:rPr lang="es-ES" dirty="0">
                <a:hlinkClick r:id="rId2" action="ppaction://hlinksldjump"/>
              </a:rPr>
              <a:t>1.1   TERMINOLOGÍA</a:t>
            </a:r>
            <a:endParaRPr lang="es-ES" dirty="0"/>
          </a:p>
          <a:p>
            <a:r>
              <a:rPr lang="es-ES" dirty="0">
                <a:hlinkClick r:id="rId3" action="ppaction://hlinksldjump"/>
              </a:rPr>
              <a:t>1.2   IMPORTANCIA DE LOS MODELOS</a:t>
            </a:r>
            <a:endParaRPr lang="es-ES" dirty="0"/>
          </a:p>
          <a:p>
            <a:r>
              <a:rPr lang="es-ES" dirty="0">
                <a:hlinkClick r:id="rId4" action="ppaction://hlinksldjump"/>
              </a:rPr>
              <a:t>1.3   TIPOS DE MODELOS</a:t>
            </a:r>
            <a:endParaRPr lang="es-ES" dirty="0"/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331903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epidemiología es una disciplina científica que analiza la enfermedad para desarrollar planes de prevención y lucha.</a:t>
            </a:r>
          </a:p>
          <a:p>
            <a:endParaRPr lang="es-ES" dirty="0"/>
          </a:p>
          <a:p>
            <a:r>
              <a:rPr lang="es-ES" dirty="0"/>
              <a:t>Se estudian las epidemias, para prever la situación y tener los conocimientos sobre cómo hacerla frente, tanto con medidas sociales como científicas.          Para ello, es necesario hacer predicciones.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1.1 TERMINOLOGÍA</a:t>
            </a:r>
          </a:p>
        </p:txBody>
      </p:sp>
      <p:pic>
        <p:nvPicPr>
          <p:cNvPr id="6" name="1.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244408" y="6165304"/>
            <a:ext cx="288032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5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Revelación de relaciones no obvias a primera vista.</a:t>
            </a:r>
          </a:p>
          <a:p>
            <a:r>
              <a:rPr lang="es-ES" dirty="0"/>
              <a:t>Extracción de propiedades y características de relaciones entre elementos.</a:t>
            </a:r>
          </a:p>
          <a:p>
            <a:r>
              <a:rPr lang="es-ES" dirty="0"/>
              <a:t>Predicción de las consecuencias de introducir cambios específicos</a:t>
            </a:r>
          </a:p>
          <a:p>
            <a:r>
              <a:rPr lang="es-ES" dirty="0"/>
              <a:t>Entendimiento de la dispersión de una enfermedad infecciosa a través de una población bajo diferentes escenarios.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1.2 IMPORTANCIA DE LOS MODELOS</a:t>
            </a:r>
          </a:p>
        </p:txBody>
      </p:sp>
      <p:pic>
        <p:nvPicPr>
          <p:cNvPr id="5" name="1.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244408" y="61653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Diferencias ocasionadas por el modo de transmisión, los agentes infecciosos, la población afectada o los estados por los que puede pasar un individuo.</a:t>
            </a:r>
          </a:p>
          <a:p>
            <a:endParaRPr lang="es-ES" dirty="0"/>
          </a:p>
          <a:p>
            <a:r>
              <a:rPr lang="es-ES" dirty="0"/>
              <a:t>Modelos estocásticos y </a:t>
            </a:r>
            <a:r>
              <a:rPr lang="es-ES" dirty="0" err="1"/>
              <a:t>determinísticos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Principales modelos: SIR, SI, SIS.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1.3 TIPOS DE MODELOS</a:t>
            </a:r>
          </a:p>
        </p:txBody>
      </p:sp>
      <p:pic>
        <p:nvPicPr>
          <p:cNvPr id="6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244408" y="61653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 action="ppaction://hlinksldjump"/>
              </a:rPr>
              <a:t>2.1  PLANTEAMIENTO</a:t>
            </a:r>
            <a:endParaRPr lang="es-ES" dirty="0"/>
          </a:p>
          <a:p>
            <a:r>
              <a:rPr lang="es-ES" dirty="0">
                <a:hlinkClick r:id="rId3" action="ppaction://hlinksldjump"/>
              </a:rPr>
              <a:t>2.2  ECUACIONES DIFERENCIALES</a:t>
            </a:r>
            <a:endParaRPr lang="es-ES" dirty="0"/>
          </a:p>
          <a:p>
            <a:r>
              <a:rPr lang="es-ES" dirty="0">
                <a:hlinkClick r:id="rId3" action="ppaction://hlinksldjump"/>
              </a:rPr>
              <a:t>2.3  DIAGRAMAS DE FASES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MODELO SIR</a:t>
            </a:r>
          </a:p>
        </p:txBody>
      </p:sp>
    </p:spTree>
    <p:extLst>
      <p:ext uri="{BB962C8B-B14F-4D97-AF65-F5344CB8AC3E}">
        <p14:creationId xmlns:p14="http://schemas.microsoft.com/office/powerpoint/2010/main" val="5027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 (Susceptibles), I (Infectados), R(retirados)</a:t>
            </a:r>
          </a:p>
          <a:p>
            <a:endParaRPr lang="es-ES" dirty="0"/>
          </a:p>
          <a:p>
            <a:r>
              <a:rPr lang="es-ES" dirty="0"/>
              <a:t>Regla 1 : En el tiempo que se estudia la enfermedad la población se mantiene constantemente N.</a:t>
            </a:r>
          </a:p>
          <a:p>
            <a:r>
              <a:rPr lang="es-ES" dirty="0"/>
              <a:t>Regla 2 : La cantidad de interacciones entre individuos es proporcional a S x I.</a:t>
            </a:r>
          </a:p>
          <a:p>
            <a:r>
              <a:rPr lang="es-ES" dirty="0"/>
              <a:t>Regla 3 : Los individuos que se retiran de la clase infectada lo hacen según una tasa proporcional a I.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2.1 PLANTEAMIENTO</a:t>
            </a:r>
          </a:p>
        </p:txBody>
      </p:sp>
      <p:pic>
        <p:nvPicPr>
          <p:cNvPr id="5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172400" y="61653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4" cstate="print"/>
            <a:stretch>
              <a:fillRect/>
            </a:stretch>
          </a:blipFill>
        </p:spPr>
        <p:txBody>
          <a:bodyPr>
            <a:normAutofit fontScale="25000" lnSpcReduction="20000"/>
          </a:bodyPr>
          <a:lstStyle/>
          <a:p>
            <a:r>
              <a:rPr lang="es-ES" dirty="0">
                <a:noFill/>
              </a:rPr>
              <a:t>                                                                                                                                            </a:t>
            </a: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r>
              <a:rPr lang="es-ES" sz="9600" dirty="0">
                <a:noFill/>
              </a:rPr>
              <a:t> </a:t>
            </a:r>
            <a:r>
              <a:rPr lang="es-ES" sz="9600" dirty="0"/>
              <a:t>R(t) = N – S(t) – I(t)</a:t>
            </a:r>
          </a:p>
          <a:p>
            <a:endParaRPr lang="es-ES" dirty="0">
              <a:noFill/>
            </a:endParaRPr>
          </a:p>
          <a:p>
            <a:pPr>
              <a:buNone/>
            </a:pPr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endParaRPr lang="es-ES" dirty="0">
              <a:noFill/>
            </a:endParaRPr>
          </a:p>
          <a:p>
            <a:pPr>
              <a:buNone/>
            </a:pPr>
            <a:r>
              <a:rPr lang="es-ES" dirty="0">
                <a:noFill/>
              </a:rPr>
              <a:t>   </a:t>
            </a:r>
          </a:p>
          <a:p>
            <a:pPr>
              <a:buNone/>
            </a:pPr>
            <a:endParaRPr lang="es-ES" dirty="0">
              <a:noFill/>
            </a:endParaRPr>
          </a:p>
          <a:p>
            <a:pPr>
              <a:buNone/>
            </a:pPr>
            <a:r>
              <a:rPr lang="es-ES" dirty="0">
                <a:noFill/>
              </a:rPr>
              <a:t>R(</a:t>
            </a:r>
          </a:p>
          <a:p>
            <a:pPr>
              <a:buNone/>
            </a:pPr>
            <a:r>
              <a:rPr lang="es-ES" dirty="0">
                <a:noFill/>
              </a:rPr>
              <a:t>IIIIIIIIIIIIIIIII</a:t>
            </a:r>
          </a:p>
          <a:p>
            <a:endParaRPr lang="es-ES" dirty="0">
              <a:noFill/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B829-E0D0-47CF-A44D-9059EB7FDE45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2.2 ECUACIONES DIFERENCIALES</a:t>
            </a:r>
          </a:p>
        </p:txBody>
      </p:sp>
      <p:pic>
        <p:nvPicPr>
          <p:cNvPr id="5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172400" y="61653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rtoné">
  <a:themeElements>
    <a:clrScheme name="Cartoné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Carton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arton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1567</TotalTime>
  <Words>633</Words>
  <Application>Microsoft Office PowerPoint</Application>
  <PresentationFormat>Presentación en pantalla (4:3)</PresentationFormat>
  <Paragraphs>145</Paragraphs>
  <Slides>27</Slides>
  <Notes>1</Notes>
  <HiddenSlides>0</HiddenSlides>
  <MMClips>20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Cartoné</vt:lpstr>
      <vt:lpstr>TEOREMA DEL UMBRAL EN EPIDEMIOLOGÍA</vt:lpstr>
      <vt:lpstr>ÍNDICE</vt:lpstr>
      <vt:lpstr>1. INTRODUCCIÓN</vt:lpstr>
      <vt:lpstr>1.1 TERMINOLOGÍA</vt:lpstr>
      <vt:lpstr>1.2 IMPORTANCIA DE LOS MODELOS</vt:lpstr>
      <vt:lpstr>1.3 TIPOS DE MODELOS</vt:lpstr>
      <vt:lpstr>2. MODELO SIR</vt:lpstr>
      <vt:lpstr>2.1 PLANTEAMIENTO</vt:lpstr>
      <vt:lpstr>2.2 ECUACIONES DIFERENCIALES</vt:lpstr>
      <vt:lpstr>2.3 DIAGRAMAS DE FASES</vt:lpstr>
      <vt:lpstr>Presentación de PowerPoint</vt:lpstr>
      <vt:lpstr>Presentación de PowerPoint</vt:lpstr>
      <vt:lpstr>3. TEOREMA DEL UMBRAL</vt:lpstr>
      <vt:lpstr>3.1 TEOREMA</vt:lpstr>
      <vt:lpstr>Presentación de PowerPoint</vt:lpstr>
      <vt:lpstr>3.2 DEMOSTRACIÓN</vt:lpstr>
      <vt:lpstr>Presentación de PowerPoint</vt:lpstr>
      <vt:lpstr>4. CONCLUSIONES</vt:lpstr>
      <vt:lpstr>4.1 RESOLUCIÓN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4.2 EJEMPLO</vt:lpstr>
      <vt:lpstr>Presentación de PowerPoint</vt:lpstr>
      <vt:lpstr>Bibliografía: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Teorema del Umbral</dc:title>
  <dc:creator>Alejandro Ramirez Rodriguez</dc:creator>
  <cp:lastModifiedBy>Alejandro Ramirez Rodriguez</cp:lastModifiedBy>
  <cp:revision>65</cp:revision>
  <dcterms:created xsi:type="dcterms:W3CDTF">2020-03-17T15:37:55Z</dcterms:created>
  <dcterms:modified xsi:type="dcterms:W3CDTF">2020-05-25T17:57:41Z</dcterms:modified>
</cp:coreProperties>
</file>